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18" r:id="rId2"/>
    <p:sldId id="329" r:id="rId3"/>
    <p:sldId id="330" r:id="rId4"/>
    <p:sldId id="331" r:id="rId5"/>
    <p:sldId id="334" r:id="rId6"/>
    <p:sldId id="339" r:id="rId7"/>
    <p:sldId id="332" r:id="rId8"/>
    <p:sldId id="335" r:id="rId9"/>
    <p:sldId id="341" r:id="rId10"/>
    <p:sldId id="340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68" d="100"/>
          <a:sy n="68" d="100"/>
        </p:scale>
        <p:origin x="616" y="68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SOLAR ENCRYPT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PREDA Bogdan</a:t>
            </a:r>
          </a:p>
          <a:p>
            <a:r>
              <a:rPr lang="en-US" dirty="0"/>
              <a:t>NISTOR Drago</a:t>
            </a:r>
            <a:r>
              <a:rPr lang="ro-RO" dirty="0"/>
              <a:t>ș</a:t>
            </a:r>
          </a:p>
          <a:p>
            <a:r>
              <a:rPr lang="ro-RO" dirty="0"/>
              <a:t>NEGUCIOIU Darius</a:t>
            </a:r>
            <a:endParaRPr lang="en-US" dirty="0"/>
          </a:p>
        </p:txBody>
      </p:sp>
      <p:pic>
        <p:nvPicPr>
          <p:cNvPr id="1026" name="Picture 2" descr="Overview | Sun – NASA Solar System Exploration">
            <a:extLst>
              <a:ext uri="{FF2B5EF4-FFF2-40B4-BE49-F238E27FC236}">
                <a16:creationId xmlns:a16="http://schemas.microsoft.com/office/drawing/2014/main" id="{095C29F3-9CAF-9229-D09B-59760B8EA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6" y="567535"/>
            <a:ext cx="1825478" cy="17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under - Free nature icons">
            <a:extLst>
              <a:ext uri="{FF2B5EF4-FFF2-40B4-BE49-F238E27FC236}">
                <a16:creationId xmlns:a16="http://schemas.microsoft.com/office/drawing/2014/main" id="{8BBBCDE6-74C4-48B5-01A4-52248CBC9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9" y="74840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inbase - Buy and Sell Bitcoin, Ethereum, and more with trust">
            <a:extLst>
              <a:ext uri="{FF2B5EF4-FFF2-40B4-BE49-F238E27FC236}">
                <a16:creationId xmlns:a16="http://schemas.microsoft.com/office/drawing/2014/main" id="{AE4EAE72-C931-B683-8541-D19F0708D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199" y="628254"/>
            <a:ext cx="2133601" cy="16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1CD0308-9C20-2999-803D-160134B81582}"/>
              </a:ext>
            </a:extLst>
          </p:cNvPr>
          <p:cNvSpPr/>
          <p:nvPr/>
        </p:nvSpPr>
        <p:spPr>
          <a:xfrm>
            <a:off x="3039934" y="1133164"/>
            <a:ext cx="717698" cy="62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35A0282-98A2-5CA1-96DF-B9AF342693D6}"/>
              </a:ext>
            </a:extLst>
          </p:cNvPr>
          <p:cNvSpPr/>
          <p:nvPr/>
        </p:nvSpPr>
        <p:spPr>
          <a:xfrm>
            <a:off x="5244076" y="1116688"/>
            <a:ext cx="717698" cy="62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F30B-C672-9EC1-5CEF-FD8774CED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YOU!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675A3-7239-56FC-584E-71B510C38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012" y="5181600"/>
            <a:ext cx="7086600" cy="987425"/>
          </a:xfrm>
        </p:spPr>
        <p:txBody>
          <a:bodyPr/>
          <a:lstStyle/>
          <a:p>
            <a:pPr algn="ctr"/>
            <a:r>
              <a:rPr lang="en-US" sz="3600" dirty="0"/>
              <a:t>May the solar encrypt be with you!</a:t>
            </a:r>
          </a:p>
        </p:txBody>
      </p:sp>
    </p:spTree>
    <p:extLst>
      <p:ext uri="{BB962C8B-B14F-4D97-AF65-F5344CB8AC3E}">
        <p14:creationId xmlns:p14="http://schemas.microsoft.com/office/powerpoint/2010/main" val="7652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Meet the Team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E867F4-8F64-0BF7-BF61-50AFC492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1" y="3886200"/>
            <a:ext cx="2667000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520540-9825-5148-A967-61FBA173C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1" y="3886200"/>
            <a:ext cx="2667001" cy="2667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AE9A479-D40E-621D-6240-1D36081D1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2" y="2286000"/>
            <a:ext cx="2590800" cy="2590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the idea come from?</a:t>
            </a:r>
          </a:p>
        </p:txBody>
      </p:sp>
      <p:pic>
        <p:nvPicPr>
          <p:cNvPr id="3074" name="Picture 2" descr="RPI4-MODBP-8GB - Raspberry-pi - Single Board Computer, Raspberry Pi 4 Model  B, BCM2711 SoC">
            <a:extLst>
              <a:ext uri="{FF2B5EF4-FFF2-40B4-BE49-F238E27FC236}">
                <a16:creationId xmlns:a16="http://schemas.microsoft.com/office/drawing/2014/main" id="{ED24115B-A469-05E3-90B3-88944839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2895600"/>
            <a:ext cx="3913188" cy="301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razy Ideas | Twelve:Thirty Media">
            <a:extLst>
              <a:ext uri="{FF2B5EF4-FFF2-40B4-BE49-F238E27FC236}">
                <a16:creationId xmlns:a16="http://schemas.microsoft.com/office/drawing/2014/main" id="{45D925A1-3AE4-F006-322D-7F914E09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2360664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What</a:t>
            </a:r>
            <a:r>
              <a:rPr lang="en-US" dirty="0"/>
              <a:t>’s the plan?</a:t>
            </a:r>
          </a:p>
        </p:txBody>
      </p:sp>
      <p:pic>
        <p:nvPicPr>
          <p:cNvPr id="4098" name="Picture 2" descr="Fusion 360 - Wikipedia">
            <a:extLst>
              <a:ext uri="{FF2B5EF4-FFF2-40B4-BE49-F238E27FC236}">
                <a16:creationId xmlns:a16="http://schemas.microsoft.com/office/drawing/2014/main" id="{050D8339-1CD9-0717-7323-813D369AE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2057400"/>
            <a:ext cx="30480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1188B-1FE1-DD08-D10B-EF85B1C9A31E}"/>
              </a:ext>
            </a:extLst>
          </p:cNvPr>
          <p:cNvSpPr txBox="1"/>
          <p:nvPr/>
        </p:nvSpPr>
        <p:spPr>
          <a:xfrm>
            <a:off x="2329594" y="318113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Model</a:t>
            </a:r>
          </a:p>
        </p:txBody>
      </p:sp>
      <p:pic>
        <p:nvPicPr>
          <p:cNvPr id="4100" name="Picture 4" descr="5 Essential 3D Printing Tips For Beginners - Forbes Vetted">
            <a:extLst>
              <a:ext uri="{FF2B5EF4-FFF2-40B4-BE49-F238E27FC236}">
                <a16:creationId xmlns:a16="http://schemas.microsoft.com/office/drawing/2014/main" id="{42972591-AF52-A719-6752-8E9330AC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94" y="2109738"/>
            <a:ext cx="2550393" cy="17002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lor-Coding of Electrical Wires and Terminal Screws">
            <a:extLst>
              <a:ext uri="{FF2B5EF4-FFF2-40B4-BE49-F238E27FC236}">
                <a16:creationId xmlns:a16="http://schemas.microsoft.com/office/drawing/2014/main" id="{177CB628-7539-D849-1910-F68EBEAF7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3124200"/>
            <a:ext cx="3074243" cy="20494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BAE190-9888-EDFF-4817-22752CA70836}"/>
              </a:ext>
            </a:extLst>
          </p:cNvPr>
          <p:cNvSpPr txBox="1"/>
          <p:nvPr/>
        </p:nvSpPr>
        <p:spPr>
          <a:xfrm>
            <a:off x="6018212" y="38100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Print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6C912-61CD-8AE3-532C-B4B7ED457E47}"/>
              </a:ext>
            </a:extLst>
          </p:cNvPr>
          <p:cNvSpPr txBox="1"/>
          <p:nvPr/>
        </p:nvSpPr>
        <p:spPr>
          <a:xfrm>
            <a:off x="9714822" y="517575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Wiring</a:t>
            </a:r>
          </a:p>
        </p:txBody>
      </p:sp>
      <p:pic>
        <p:nvPicPr>
          <p:cNvPr id="4104" name="Picture 8" descr="Learn today, build a brighter tomorrow. | Code.org">
            <a:extLst>
              <a:ext uri="{FF2B5EF4-FFF2-40B4-BE49-F238E27FC236}">
                <a16:creationId xmlns:a16="http://schemas.microsoft.com/office/drawing/2014/main" id="{88495C58-811F-7845-94AA-912933917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3" y="4671638"/>
            <a:ext cx="2074640" cy="204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F984B-8D87-BDFE-0634-371ABA177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244" y="4299458"/>
            <a:ext cx="18288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26D8E-28A5-DA86-5DCE-402B1A76B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212" y="4291744"/>
            <a:ext cx="2217032" cy="249005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9E1BD3E-4EF3-B87F-22F0-57EDB5F10315}"/>
              </a:ext>
            </a:extLst>
          </p:cNvPr>
          <p:cNvSpPr/>
          <p:nvPr/>
        </p:nvSpPr>
        <p:spPr>
          <a:xfrm>
            <a:off x="4196644" y="2667000"/>
            <a:ext cx="978593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D56C1DBF-9312-B538-1091-FE3A71B306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C377A91-EAAD-9BB3-CF57-393BFF7793D2}"/>
              </a:ext>
            </a:extLst>
          </p:cNvPr>
          <p:cNvSpPr/>
          <p:nvPr/>
        </p:nvSpPr>
        <p:spPr>
          <a:xfrm rot="5400000">
            <a:off x="8758402" y="1671328"/>
            <a:ext cx="838200" cy="2063420"/>
          </a:xfrm>
          <a:prstGeom prst="bentArrow">
            <a:avLst>
              <a:gd name="adj1" fmla="val 25000"/>
              <a:gd name="adj2" fmla="val 1994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C2F09A6F-9E71-C5C8-12BA-156B347A0F9C}"/>
              </a:ext>
            </a:extLst>
          </p:cNvPr>
          <p:cNvSpPr/>
          <p:nvPr/>
        </p:nvSpPr>
        <p:spPr>
          <a:xfrm rot="10800000">
            <a:off x="8145792" y="5552161"/>
            <a:ext cx="2074640" cy="8382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2DD7066-4F53-566F-FF81-3184E26CE7D0}"/>
              </a:ext>
            </a:extLst>
          </p:cNvPr>
          <p:cNvSpPr/>
          <p:nvPr/>
        </p:nvSpPr>
        <p:spPr>
          <a:xfrm rot="10800000">
            <a:off x="5171589" y="5360424"/>
            <a:ext cx="761589" cy="761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51E3E-DB92-5789-1247-764566F9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40" y="2057399"/>
            <a:ext cx="4834187" cy="495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F5726-11D5-7777-064B-2F01F855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12" y="2418761"/>
            <a:ext cx="6259110" cy="44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6A74D-5F75-3536-3F2B-FFAAF4BE9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1732022"/>
            <a:ext cx="3844484" cy="512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5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PROGRESS?! LOL</a:t>
            </a:r>
          </a:p>
        </p:txBody>
      </p:sp>
      <p:pic>
        <p:nvPicPr>
          <p:cNvPr id="5122" name="Picture 2" descr="What is MQTT? Definition and Details">
            <a:extLst>
              <a:ext uri="{FF2B5EF4-FFF2-40B4-BE49-F238E27FC236}">
                <a16:creationId xmlns:a16="http://schemas.microsoft.com/office/drawing/2014/main" id="{631062D0-AE06-B6C2-733D-AF2925D96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2362200"/>
            <a:ext cx="7315201" cy="384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BCCDAE-8B7A-9B94-3E5B-3883096D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2100951"/>
            <a:ext cx="3392250" cy="4358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5F3D4-0BA1-CECB-B19E-003E62854B1E}"/>
              </a:ext>
            </a:extLst>
          </p:cNvPr>
          <p:cNvSpPr txBox="1"/>
          <p:nvPr/>
        </p:nvSpPr>
        <p:spPr>
          <a:xfrm>
            <a:off x="4341812" y="3911002"/>
            <a:ext cx="114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Servo Pos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AD898-3430-1926-0488-BD46737F02D4}"/>
              </a:ext>
            </a:extLst>
          </p:cNvPr>
          <p:cNvSpPr txBox="1"/>
          <p:nvPr/>
        </p:nvSpPr>
        <p:spPr>
          <a:xfrm rot="19986892">
            <a:off x="4348645" y="4663147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data</a:t>
            </a:r>
          </a:p>
        </p:txBody>
      </p:sp>
      <p:pic>
        <p:nvPicPr>
          <p:cNvPr id="12" name="Picture 2" descr="RPI4-MODBP-8GB - Raspberry-pi - Single Board Computer, Raspberry Pi 4 Model  B, BCM2711 SoC">
            <a:extLst>
              <a:ext uri="{FF2B5EF4-FFF2-40B4-BE49-F238E27FC236}">
                <a16:creationId xmlns:a16="http://schemas.microsoft.com/office/drawing/2014/main" id="{AAFCB2B0-D4EE-F2C7-941B-6E999352A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489" y="5517271"/>
            <a:ext cx="1738913" cy="134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259F20-2612-37D6-F951-5587F253C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613" y="1877267"/>
            <a:ext cx="2360295" cy="49430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4D54D5-ECC4-CC0B-02C8-9D9E90728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613" y="2285999"/>
            <a:ext cx="2340558" cy="32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D2DFD5-A4AC-9B8A-2335-BAB1DC18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61241"/>
            <a:ext cx="5105400" cy="5105400"/>
          </a:xfrm>
          <a:prstGeom prst="rect">
            <a:avLst/>
          </a:prstGeom>
        </p:spPr>
      </p:pic>
      <p:pic>
        <p:nvPicPr>
          <p:cNvPr id="6148" name="Picture 4" descr="Monero Mining With Raspberry Pi 3 b+">
            <a:extLst>
              <a:ext uri="{FF2B5EF4-FFF2-40B4-BE49-F238E27FC236}">
                <a16:creationId xmlns:a16="http://schemas.microsoft.com/office/drawing/2014/main" id="{857D5308-4005-BC9B-45AC-E6F3EC79C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915" y="1905000"/>
            <a:ext cx="4733925" cy="253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A8EE9-8242-4CAC-3F2A-ED457E41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4442136"/>
            <a:ext cx="5942013" cy="23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78BA-8F4B-528A-1597-84C03936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next?!</a:t>
            </a:r>
          </a:p>
        </p:txBody>
      </p:sp>
      <p:pic>
        <p:nvPicPr>
          <p:cNvPr id="1026" name="Picture 2" descr="NorthGreen Mounting Structure Solar Trackers, For Commercial, Capacity: 2 Kw">
            <a:extLst>
              <a:ext uri="{FF2B5EF4-FFF2-40B4-BE49-F238E27FC236}">
                <a16:creationId xmlns:a16="http://schemas.microsoft.com/office/drawing/2014/main" id="{C8ACA658-0341-6AAB-89E0-4C3B5F3BE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2" y="2919413"/>
            <a:ext cx="6958634" cy="393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B578C6F-21F8-C09C-408A-6F28B919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985963"/>
            <a:ext cx="2483926" cy="1866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ost Energy Efficient Boilers - iHeat">
            <a:extLst>
              <a:ext uri="{FF2B5EF4-FFF2-40B4-BE49-F238E27FC236}">
                <a16:creationId xmlns:a16="http://schemas.microsoft.com/office/drawing/2014/main" id="{FE3D7F51-A67F-D022-7498-23596480D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733" y="1956897"/>
            <a:ext cx="3476626" cy="17859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1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53</TotalTime>
  <Words>57</Words>
  <Application>Microsoft Office PowerPoint</Application>
  <PresentationFormat>Custom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Cambria</vt:lpstr>
      <vt:lpstr>Currency Symbols 16x9</vt:lpstr>
      <vt:lpstr>SOLAR ENCRYPT</vt:lpstr>
      <vt:lpstr>Meet the Team</vt:lpstr>
      <vt:lpstr>Where did the idea come from?</vt:lpstr>
      <vt:lpstr>What’s the plan?</vt:lpstr>
      <vt:lpstr>3D Model</vt:lpstr>
      <vt:lpstr>Electronics</vt:lpstr>
      <vt:lpstr>PROGRESS?! LOL</vt:lpstr>
      <vt:lpstr>Crypto?</vt:lpstr>
      <vt:lpstr>What’s next?!</vt:lpstr>
      <vt:lpstr>THANK 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ENCRYPT</dc:title>
  <dc:creator>Bogdan Preda</dc:creator>
  <cp:lastModifiedBy>Bogdan Preda</cp:lastModifiedBy>
  <cp:revision>7</cp:revision>
  <dcterms:created xsi:type="dcterms:W3CDTF">2023-05-29T03:14:44Z</dcterms:created>
  <dcterms:modified xsi:type="dcterms:W3CDTF">2023-05-29T05:18:09Z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